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0" r:id="rId14"/>
    <p:sldId id="281" r:id="rId15"/>
    <p:sldId id="282" r:id="rId16"/>
    <p:sldId id="278" r:id="rId17"/>
    <p:sldId id="284" r:id="rId18"/>
    <p:sldId id="259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6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ru.com/vector-clipart/objects-and-things/226-svitki-pero-chernilnica-i-knigi-v-vektor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s3.uploads.ru/5o8gm.png" TargetMode="External"/><Relationship Id="rId4" Type="http://schemas.openxmlformats.org/officeDocument/2006/relationships/hyperlink" Target="http://img-fotki.yandex.ru/get/6622/42830165.110/0_91b80_5dd966c8_X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764704"/>
            <a:ext cx="784887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Лэпбук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как проектный продукт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149080"/>
            <a:ext cx="35283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первой категории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МБОУ СОШ №64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Киль Екатерина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992888" cy="5688632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i="1" dirty="0" err="1"/>
              <a:t>Лепбук</a:t>
            </a:r>
            <a:r>
              <a:rPr lang="ru-RU" dirty="0"/>
              <a:t> отвечает требованиям ФГОС к предметно-развивающей среде: информативен; </a:t>
            </a:r>
            <a:r>
              <a:rPr lang="ru-RU" dirty="0" err="1" smtClean="0"/>
              <a:t>полифункционален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Способствует развитию творчества, воображения.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Пригоден к использованию одновременно группой детей.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Обладает дидактическими </a:t>
            </a:r>
            <a:r>
              <a:rPr lang="ru-RU" dirty="0" smtClean="0"/>
              <a:t>свойствами. 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Является средством художественно-эстетического развития </a:t>
            </a:r>
            <a:r>
              <a:rPr lang="ru-RU" dirty="0" smtClean="0"/>
              <a:t>ребенка.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Обеспечивает игровую, познавательную, исследовательскую и творческую активность всех воспитанников</a:t>
            </a:r>
            <a:r>
              <a:rPr lang="ru-RU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Очень удобен для работы над мини-проектами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0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С чего начать создание </a:t>
            </a:r>
            <a:r>
              <a:rPr lang="ru-RU" b="1" i="1" dirty="0" err="1" smtClean="0"/>
              <a:t>лэпбука</a:t>
            </a:r>
            <a:r>
              <a:rPr lang="ru-RU" b="1" i="1" dirty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Определитесь с темой будущего </a:t>
            </a:r>
            <a:r>
              <a:rPr lang="ru-RU" dirty="0" err="1" smtClean="0"/>
              <a:t>лэпбука</a:t>
            </a:r>
            <a:r>
              <a:rPr lang="ru-RU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Составьте </a:t>
            </a:r>
            <a:r>
              <a:rPr lang="ru-RU" dirty="0"/>
              <a:t>план будущего </a:t>
            </a:r>
            <a:r>
              <a:rPr lang="ru-RU" dirty="0" err="1"/>
              <a:t>лэпбука</a:t>
            </a:r>
            <a:r>
              <a:rPr lang="ru-RU" dirty="0"/>
              <a:t>, т.е. какие </a:t>
            </a:r>
            <a:r>
              <a:rPr lang="ru-RU" dirty="0" err="1" smtClean="0"/>
              <a:t>подтемы</a:t>
            </a:r>
            <a:r>
              <a:rPr lang="ru-RU" dirty="0" smtClean="0"/>
              <a:t> </a:t>
            </a:r>
            <a:r>
              <a:rPr lang="ru-RU" dirty="0"/>
              <a:t>вы хотите раскрыть – это и будет содержание наших мини-книжечек.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Для каждой темы выберите подходящий конверт, книжку или какую-нибудь открывающуюся коробочку  и т.д.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2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Что </a:t>
            </a:r>
            <a:r>
              <a:rPr lang="ru-RU" b="1" i="1" dirty="0"/>
              <a:t>нужно, чтобы сделать </a:t>
            </a:r>
            <a:r>
              <a:rPr lang="ru-RU" b="1" i="1" dirty="0" err="1"/>
              <a:t>лэпбук</a:t>
            </a:r>
            <a:r>
              <a:rPr lang="ru-RU" b="1" i="1" dirty="0"/>
              <a:t>?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00808"/>
            <a:ext cx="7056784" cy="43924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i="1" dirty="0"/>
              <a:t>Для создания </a:t>
            </a:r>
            <a:r>
              <a:rPr lang="ru-RU" i="1" dirty="0" err="1"/>
              <a:t>лэпбука</a:t>
            </a:r>
            <a:r>
              <a:rPr lang="ru-RU" i="1" dirty="0"/>
              <a:t> вам понадобятся такие материалы: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Обычная бумага, цветная бумага для принтера, но и просто белые листы, если их хорошо оформить и раскрасить, смотрятся очень неплохо.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Ножницы.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Клей-карандаш для бумаги, ПВА.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/>
              <a:t>Степлер</a:t>
            </a:r>
            <a:r>
              <a:rPr lang="ru-RU" dirty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Скотч.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Картонная папка-основа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i="1" dirty="0"/>
              <a:t>Вырезаем детали, приклеиваем все на свои места. А после этого распределяем информацию</a:t>
            </a:r>
          </a:p>
          <a:p>
            <a:pPr marL="0" indent="0" algn="just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442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332657"/>
            <a:ext cx="4104456" cy="93610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600" i="1" u="sng" dirty="0" err="1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Лэпбук</a:t>
            </a:r>
            <a:endParaRPr lang="ru-RU" sz="3600" i="1" u="sng" dirty="0" smtClean="0">
              <a:solidFill>
                <a:prstClr val="black"/>
              </a:solidFill>
              <a:latin typeface="Arial"/>
              <a:ea typeface="+mj-ea"/>
              <a:cs typeface="+mj-cs"/>
            </a:endParaRPr>
          </a:p>
          <a:p>
            <a:pPr algn="ctr"/>
            <a:r>
              <a:rPr lang="ru-RU" sz="3600" i="1" u="sng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</a:t>
            </a:r>
            <a:r>
              <a:rPr lang="ru-RU" sz="3600" i="1" u="sng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«Пожарная безопасность»</a:t>
            </a:r>
            <a:br>
              <a:rPr lang="ru-RU" sz="3600" i="1" u="sng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</a:br>
            <a:endParaRPr lang="ru-RU" u="sng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9552" y="1124745"/>
            <a:ext cx="3957836" cy="4968551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000" dirty="0" smtClean="0">
                <a:solidFill>
                  <a:prstClr val="black"/>
                </a:solidFill>
              </a:rPr>
              <a:t>Правила </a:t>
            </a:r>
            <a:r>
              <a:rPr lang="ru-RU" sz="3000" dirty="0">
                <a:solidFill>
                  <a:prstClr val="black"/>
                </a:solidFill>
              </a:rPr>
              <a:t>поведения при пожаре</a:t>
            </a:r>
          </a:p>
          <a:p>
            <a:pPr lvl="0">
              <a:buFont typeface="Wingdings" pitchFamily="2" charset="2"/>
              <a:buChar char="Ø"/>
            </a:pPr>
            <a:r>
              <a:rPr lang="ru-RU" sz="3000" dirty="0">
                <a:solidFill>
                  <a:prstClr val="black"/>
                </a:solidFill>
              </a:rPr>
              <a:t>Игры по </a:t>
            </a:r>
            <a:r>
              <a:rPr lang="ru-RU" sz="3000" dirty="0" smtClean="0">
                <a:solidFill>
                  <a:prstClr val="black"/>
                </a:solidFill>
              </a:rPr>
              <a:t>ПБ</a:t>
            </a:r>
            <a:endParaRPr lang="ru-RU" sz="30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000" dirty="0">
                <a:solidFill>
                  <a:prstClr val="black"/>
                </a:solidFill>
              </a:rPr>
              <a:t>Стихи о ПБ</a:t>
            </a:r>
          </a:p>
          <a:p>
            <a:pPr lvl="0">
              <a:buFont typeface="Wingdings" pitchFamily="2" charset="2"/>
              <a:buChar char="Ø"/>
            </a:pPr>
            <a:r>
              <a:rPr lang="ru-RU" sz="3000" dirty="0">
                <a:solidFill>
                  <a:prstClr val="black"/>
                </a:solidFill>
              </a:rPr>
              <a:t>Загадки по ПБ</a:t>
            </a:r>
          </a:p>
          <a:p>
            <a:pPr lvl="0">
              <a:buFont typeface="Wingdings" pitchFamily="2" charset="2"/>
              <a:buChar char="Ø"/>
            </a:pPr>
            <a:r>
              <a:rPr lang="ru-RU" sz="3000" dirty="0" smtClean="0">
                <a:solidFill>
                  <a:prstClr val="black"/>
                </a:solidFill>
              </a:rPr>
              <a:t>Форма и инструменты </a:t>
            </a:r>
            <a:endParaRPr lang="ru-RU" sz="30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000" dirty="0" smtClean="0">
                <a:solidFill>
                  <a:prstClr val="black"/>
                </a:solidFill>
              </a:rPr>
              <a:t>Причины пожара</a:t>
            </a:r>
          </a:p>
          <a:p>
            <a:pPr lvl="0">
              <a:buFont typeface="Wingdings" pitchFamily="2" charset="2"/>
              <a:buChar char="Ø"/>
            </a:pPr>
            <a:r>
              <a:rPr lang="ru-RU" sz="3000" smtClean="0">
                <a:solidFill>
                  <a:prstClr val="black"/>
                </a:solidFill>
              </a:rPr>
              <a:t>Продолжи пословицу</a:t>
            </a:r>
            <a:endParaRPr lang="ru-RU" sz="30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000" dirty="0">
                <a:solidFill>
                  <a:prstClr val="black"/>
                </a:solidFill>
              </a:rPr>
              <a:t>Как вызвать </a:t>
            </a:r>
            <a:r>
              <a:rPr lang="ru-RU" sz="3000" dirty="0" smtClean="0">
                <a:solidFill>
                  <a:prstClr val="black"/>
                </a:solidFill>
              </a:rPr>
              <a:t>ПС?</a:t>
            </a:r>
            <a:endParaRPr lang="ru-RU" sz="30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000" dirty="0" smtClean="0">
                <a:solidFill>
                  <a:prstClr val="black"/>
                </a:solidFill>
              </a:rPr>
              <a:t>Знаки по ПБ </a:t>
            </a:r>
            <a:r>
              <a:rPr lang="ru-RU" sz="3000" dirty="0">
                <a:solidFill>
                  <a:prstClr val="black"/>
                </a:solidFill>
              </a:rPr>
              <a:t>и т.д.</a:t>
            </a:r>
          </a:p>
          <a:p>
            <a:pPr lvl="0">
              <a:buFont typeface="Wingdings" pitchFamily="2" charset="2"/>
              <a:buChar char="Ø"/>
            </a:pPr>
            <a:endParaRPr lang="ru-RU" sz="30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27984" y="332656"/>
            <a:ext cx="4176464" cy="93610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200" i="1" u="sng" dirty="0" err="1">
                <a:solidFill>
                  <a:prstClr val="black"/>
                </a:solidFill>
                <a:latin typeface="Arial"/>
                <a:ea typeface="+mj-ea"/>
                <a:cs typeface="+mj-cs"/>
              </a:rPr>
              <a:t>Лэпбук</a:t>
            </a:r>
            <a:r>
              <a:rPr lang="ru-RU" sz="3200" i="1" u="sng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 </a:t>
            </a:r>
            <a:endParaRPr lang="ru-RU" sz="3200" i="1" u="sng" dirty="0" smtClean="0">
              <a:solidFill>
                <a:prstClr val="black"/>
              </a:solidFill>
              <a:latin typeface="Arial"/>
              <a:ea typeface="+mj-ea"/>
              <a:cs typeface="+mj-cs"/>
            </a:endParaRPr>
          </a:p>
          <a:p>
            <a:pPr algn="ctr"/>
            <a:r>
              <a:rPr lang="ru-RU" sz="3200" i="1" u="sng" dirty="0" smtClean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«</a:t>
            </a:r>
            <a:r>
              <a:rPr lang="ru-RU" sz="3200" i="1" u="sng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Правила дорожного движения»</a:t>
            </a:r>
            <a:br>
              <a:rPr lang="ru-RU" sz="3200" i="1" u="sng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</a:br>
            <a:endParaRPr lang="ru-RU" u="sng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572001" y="1052736"/>
            <a:ext cx="4114800" cy="507342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Дорожные знаки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Советы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Физминутки</a:t>
            </a:r>
            <a:r>
              <a:rPr lang="ru-RU" dirty="0" smtClean="0"/>
              <a:t> по ПДД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Подвижные игры по ПДД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Пазлы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Загадки по ПДД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Кроссворд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Раскрась знаки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Продолжи пословицу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Ребусы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Веселые вопросы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Стихи по ПДД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544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404664"/>
            <a:ext cx="4038600" cy="302895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4038600" cy="3028950"/>
          </a:xfrm>
        </p:spPr>
      </p:pic>
      <p:pic>
        <p:nvPicPr>
          <p:cNvPr id="1026" name="Picture 2" descr="C:\Users\Екатерина\Desktop\IMG_20170314_123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27630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катерина\Desktop\IMG_20170313_095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0592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Лэпбук</a:t>
            </a:r>
            <a:endParaRPr lang="ru-RU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2792" cy="1050131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ru-RU" sz="2000" i="1" u="sng" dirty="0" err="1">
                <a:solidFill>
                  <a:prstClr val="black"/>
                </a:solidFill>
                <a:latin typeface="Arial"/>
              </a:rPr>
              <a:t>Лэпбук</a:t>
            </a:r>
            <a:endParaRPr lang="ru-RU" sz="2000" i="1" u="sng" dirty="0">
              <a:solidFill>
                <a:prstClr val="black"/>
              </a:solidFill>
              <a:latin typeface="Arial"/>
            </a:endParaRPr>
          </a:p>
          <a:p>
            <a:pPr lvl="0" algn="ctr"/>
            <a:r>
              <a:rPr lang="ru-RU" sz="2000" i="1" u="sng" dirty="0">
                <a:solidFill>
                  <a:prstClr val="black"/>
                </a:solidFill>
                <a:latin typeface="Arial"/>
              </a:rPr>
              <a:t> «Пожарная безопасность»</a:t>
            </a:r>
            <a:br>
              <a:rPr lang="ru-RU" sz="2000" i="1" u="sng" dirty="0">
                <a:solidFill>
                  <a:prstClr val="black"/>
                </a:solidFill>
                <a:latin typeface="Arial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1" y="1124744"/>
            <a:ext cx="4114800" cy="1050131"/>
          </a:xfrm>
        </p:spPr>
        <p:txBody>
          <a:bodyPr>
            <a:normAutofit fontScale="92500" lnSpcReduction="20000"/>
          </a:bodyPr>
          <a:lstStyle/>
          <a:p>
            <a:pPr lvl="0" algn="ctr"/>
            <a:endParaRPr lang="ru-RU" sz="1800" i="1" u="sng" dirty="0" smtClean="0">
              <a:solidFill>
                <a:prstClr val="black"/>
              </a:solidFill>
              <a:latin typeface="Arial"/>
            </a:endParaRPr>
          </a:p>
          <a:p>
            <a:pPr lvl="0" algn="ctr"/>
            <a:r>
              <a:rPr lang="ru-RU" sz="1800" i="1" u="sng" dirty="0" err="1" smtClean="0">
                <a:solidFill>
                  <a:prstClr val="black"/>
                </a:solidFill>
                <a:latin typeface="Arial"/>
              </a:rPr>
              <a:t>Лэпбук</a:t>
            </a:r>
            <a:r>
              <a:rPr lang="ru-RU" sz="1800" i="1" u="sng" dirty="0" smtClean="0">
                <a:solidFill>
                  <a:prstClr val="black"/>
                </a:solidFill>
                <a:latin typeface="Arial"/>
              </a:rPr>
              <a:t> </a:t>
            </a:r>
            <a:endParaRPr lang="ru-RU" sz="1800" i="1" u="sng" dirty="0">
              <a:solidFill>
                <a:prstClr val="black"/>
              </a:solidFill>
              <a:latin typeface="Arial"/>
            </a:endParaRPr>
          </a:p>
          <a:p>
            <a:pPr lvl="0" algn="ctr"/>
            <a:r>
              <a:rPr lang="ru-RU" sz="1800" i="1" u="sng" dirty="0">
                <a:solidFill>
                  <a:prstClr val="black"/>
                </a:solidFill>
                <a:latin typeface="Arial"/>
              </a:rPr>
              <a:t>«Правила дорожного движения»</a:t>
            </a:r>
            <a:br>
              <a:rPr lang="ru-RU" sz="1800" i="1" u="sng" dirty="0">
                <a:solidFill>
                  <a:prstClr val="black"/>
                </a:solidFill>
                <a:latin typeface="Arial"/>
              </a:rPr>
            </a:br>
            <a:endParaRPr lang="ru-RU" sz="1300" u="sng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Desktop\IMG_20170616_104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17" y="2996952"/>
            <a:ext cx="27554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елец\Desktop\IMG_20170616_1043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476">
            <a:off x="4860032" y="1987963"/>
            <a:ext cx="1405806" cy="24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елец\Desktop\IMG_20170616_104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2376264" cy="27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ладелец\Desktop\IMG_20170616_1043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307">
            <a:off x="755576" y="3411739"/>
            <a:ext cx="1868085" cy="215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5003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0"/>
            <a:ext cx="8064896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Вы можете использовать данное оформление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для создания своих презентаций,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но в своей презентации вы должны указать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источник шаблона: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0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77768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http://energyru.com/vector-clipart/objects-and-things/226-svitki-pero-chernilnica-i-knigi-v-vektore.html</a:t>
            </a:r>
            <a:endParaRPr lang="ru-RU" dirty="0" smtClean="0"/>
          </a:p>
          <a:p>
            <a:pPr algn="ctr"/>
            <a:r>
              <a:rPr lang="ru-RU" sz="2400" i="1" dirty="0" smtClean="0"/>
              <a:t>клипарт (перо, чернильница, книги)</a:t>
            </a:r>
          </a:p>
          <a:p>
            <a:pPr algn="ctr"/>
            <a:endParaRPr lang="ru-RU" sz="1000" i="1" dirty="0" smtClean="0"/>
          </a:p>
          <a:p>
            <a:pPr algn="ctr"/>
            <a:r>
              <a:rPr lang="ru-RU" u="sng" dirty="0" smtClean="0">
                <a:hlinkClick r:id="rId4"/>
              </a:rPr>
              <a:t>http://img-fotki.yandex.ru/get/6622/42830165.110/0_91b80_5dd966c8_XL</a:t>
            </a:r>
            <a:endParaRPr lang="ru-RU" u="sng" dirty="0" smtClean="0"/>
          </a:p>
          <a:p>
            <a:pPr algn="ctr"/>
            <a:r>
              <a:rPr lang="ru-RU" sz="2400" i="1" dirty="0" smtClean="0"/>
              <a:t>букет</a:t>
            </a:r>
          </a:p>
          <a:p>
            <a:pPr algn="ctr"/>
            <a:endParaRPr lang="ru-RU" sz="1000" i="1" dirty="0" smtClean="0"/>
          </a:p>
          <a:p>
            <a:pPr algn="ctr"/>
            <a:r>
              <a:rPr lang="ru-RU" u="sng" dirty="0" smtClean="0">
                <a:hlinkClick r:id="rId5"/>
              </a:rPr>
              <a:t>http://s3.uploads.ru/5o8gm.png</a:t>
            </a:r>
            <a:endParaRPr lang="ru-RU" u="sng" dirty="0" smtClean="0"/>
          </a:p>
          <a:p>
            <a:pPr algn="ctr"/>
            <a:r>
              <a:rPr lang="ru-RU" sz="2400" i="1" dirty="0" smtClean="0"/>
              <a:t>рамка</a:t>
            </a:r>
          </a:p>
          <a:p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Что такое </a:t>
            </a:r>
            <a:r>
              <a:rPr lang="ru-RU" b="1" i="1" dirty="0" err="1"/>
              <a:t>лэпбук</a:t>
            </a:r>
            <a:r>
              <a:rPr lang="ru-RU" b="1" i="1" dirty="0"/>
              <a:t>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223224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b="1" i="1" dirty="0" err="1" smtClean="0"/>
              <a:t>Лэпбук</a:t>
            </a:r>
            <a:r>
              <a:rPr lang="ru-RU" b="1" i="1" dirty="0" smtClean="0"/>
              <a:t> </a:t>
            </a:r>
            <a:r>
              <a:rPr lang="ru-RU" b="1" i="1" dirty="0"/>
              <a:t>(</a:t>
            </a:r>
            <a:r>
              <a:rPr lang="ru-RU" b="1" i="1" dirty="0" err="1"/>
              <a:t>lapbook</a:t>
            </a:r>
            <a:r>
              <a:rPr lang="ru-RU" b="1" i="1" dirty="0"/>
              <a:t>) </a:t>
            </a:r>
            <a:r>
              <a:rPr lang="ru-RU" dirty="0"/>
              <a:t>–</a:t>
            </a:r>
            <a:r>
              <a:rPr lang="ru-RU" b="1" dirty="0"/>
              <a:t>в дословном переводе с английского значит «наколенная книга» </a:t>
            </a:r>
            <a:r>
              <a:rPr lang="ru-RU" dirty="0"/>
              <a:t>(</a:t>
            </a:r>
            <a:r>
              <a:rPr lang="ru-RU" dirty="0" err="1"/>
              <a:t>lap</a:t>
            </a:r>
            <a:r>
              <a:rPr lang="ru-RU" dirty="0"/>
              <a:t> –колени, </a:t>
            </a:r>
            <a:r>
              <a:rPr lang="ru-RU" dirty="0" err="1"/>
              <a:t>book</a:t>
            </a:r>
            <a:r>
              <a:rPr lang="ru-RU" dirty="0"/>
              <a:t>- книга). </a:t>
            </a:r>
            <a:r>
              <a:rPr lang="ru-RU" dirty="0" smtClean="0"/>
              <a:t>Это </a:t>
            </a:r>
            <a:r>
              <a:rPr lang="ru-RU" b="1" dirty="0" smtClean="0"/>
              <a:t>тематическая, самодельная интерактивная</a:t>
            </a:r>
            <a:r>
              <a:rPr lang="ru-RU" dirty="0" smtClean="0"/>
              <a:t> </a:t>
            </a:r>
            <a:r>
              <a:rPr lang="ru-RU" b="1" dirty="0" smtClean="0"/>
              <a:t>папка</a:t>
            </a:r>
            <a:r>
              <a:rPr lang="ru-RU" dirty="0" smtClean="0"/>
              <a:t> с карманами, дверцами, окошками, подвижными деталями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8" t="52985" r="21596" b="14624"/>
          <a:stretch/>
        </p:blipFill>
        <p:spPr bwMode="auto">
          <a:xfrm>
            <a:off x="2339752" y="3212976"/>
            <a:ext cx="6264377" cy="268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1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5"/>
            <a:ext cx="7991797" cy="345638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i="1" dirty="0" err="1" smtClean="0"/>
              <a:t>Лэпбук</a:t>
            </a:r>
            <a:r>
              <a:rPr lang="ru-RU" b="1" i="1" dirty="0" smtClean="0"/>
              <a:t> </a:t>
            </a:r>
            <a:r>
              <a:rPr lang="ru-RU" dirty="0"/>
              <a:t>– новейший способ организации учебной деятельности с дошкольниками и младшими школьниками. Это игра, творчество, познание и исследование нового, повторение и закрепление изученного, систематизация знаний и просто </a:t>
            </a:r>
            <a:r>
              <a:rPr lang="ru-RU" dirty="0" smtClean="0"/>
              <a:t>интересный </a:t>
            </a:r>
            <a:r>
              <a:rPr lang="ru-RU" dirty="0"/>
              <a:t>вид совместной </a:t>
            </a:r>
            <a:r>
              <a:rPr lang="ru-RU" dirty="0" smtClean="0"/>
              <a:t>деятельности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37433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8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836712"/>
            <a:ext cx="4320480" cy="568863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По </a:t>
            </a:r>
            <a:r>
              <a:rPr lang="ru-RU" dirty="0"/>
              <a:t>сути </a:t>
            </a:r>
            <a:r>
              <a:rPr lang="ru-RU" b="1" i="1" dirty="0" err="1"/>
              <a:t>лэпбук</a:t>
            </a:r>
            <a:r>
              <a:rPr lang="ru-RU" dirty="0"/>
              <a:t> представляет собой </a:t>
            </a:r>
            <a:r>
              <a:rPr lang="ru-RU" b="1" dirty="0"/>
              <a:t>папку или мини-книжку,</a:t>
            </a:r>
            <a:r>
              <a:rPr lang="ru-RU" dirty="0"/>
              <a:t> в </a:t>
            </a:r>
            <a:r>
              <a:rPr lang="ru-RU" dirty="0" smtClean="0"/>
              <a:t>которой систематизированы </a:t>
            </a:r>
            <a:r>
              <a:rPr lang="ru-RU" dirty="0"/>
              <a:t>знания по какой-то теме. </a:t>
            </a:r>
            <a:r>
              <a:rPr lang="ru-RU" dirty="0" smtClean="0"/>
              <a:t>В </a:t>
            </a:r>
            <a:r>
              <a:rPr lang="ru-RU" dirty="0"/>
              <a:t>такой книжке много кармашков и конвертиков, содержащих необходимый систематизированный материал (в том числе иллюстративный) для изучения и закрепления знаний по теме..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7" t="16791" r="24983" b="25559"/>
          <a:stretch/>
        </p:blipFill>
        <p:spPr bwMode="auto">
          <a:xfrm>
            <a:off x="598306" y="1340768"/>
            <a:ext cx="369638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0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err="1"/>
              <a:t>Лэпбуки</a:t>
            </a:r>
            <a:r>
              <a:rPr lang="ru-RU" dirty="0"/>
              <a:t> помогают быстро и эффективно усвоить новую информацию и закрепить изученное в занимательно-игровой форме. Эти тематические пособия имеют яркое оформление, четкую структуру.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7" t="30945" r="25399" b="9900"/>
          <a:stretch/>
        </p:blipFill>
        <p:spPr bwMode="auto">
          <a:xfrm>
            <a:off x="2627785" y="2878000"/>
            <a:ext cx="4896543" cy="350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0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22956" r="25081" b="14686"/>
          <a:stretch/>
        </p:blipFill>
        <p:spPr bwMode="auto">
          <a:xfrm>
            <a:off x="467544" y="332656"/>
            <a:ext cx="8280920" cy="619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5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2089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4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4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Зачем нужен </a:t>
            </a:r>
            <a:r>
              <a:rPr lang="ru-RU" b="1" i="1" dirty="0" err="1"/>
              <a:t>лэпбук</a:t>
            </a:r>
            <a:r>
              <a:rPr lang="ru-RU" b="1" i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931224" cy="4857403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Он </a:t>
            </a:r>
            <a:r>
              <a:rPr lang="ru-RU" dirty="0"/>
              <a:t>помогает ребенку по своему желанию организовать информацию по изучаемой теме и лучше понять и запомнить </a:t>
            </a:r>
            <a:r>
              <a:rPr lang="ru-RU" dirty="0" smtClean="0"/>
              <a:t>материал. 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Это </a:t>
            </a:r>
            <a:r>
              <a:rPr lang="ru-RU" dirty="0"/>
              <a:t>отличный способ для повторения пройденного.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Ребенок </a:t>
            </a:r>
            <a:r>
              <a:rPr lang="ru-RU" dirty="0"/>
              <a:t>научится самостоятельно собирать и организовывать </a:t>
            </a:r>
            <a:r>
              <a:rPr lang="ru-RU" dirty="0" smtClean="0"/>
              <a:t>информацию.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Лэпбук</a:t>
            </a:r>
            <a:r>
              <a:rPr lang="ru-RU" dirty="0" smtClean="0"/>
              <a:t> </a:t>
            </a:r>
            <a:r>
              <a:rPr lang="ru-RU" dirty="0"/>
              <a:t>хорошо подойдет для занятий в </a:t>
            </a:r>
            <a:r>
              <a:rPr lang="ru-RU" dirty="0" smtClean="0"/>
              <a:t>группах.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  </a:t>
            </a:r>
            <a:r>
              <a:rPr lang="ru-RU" dirty="0" err="1"/>
              <a:t>лэпбука</a:t>
            </a:r>
            <a:r>
              <a:rPr lang="ru-RU" dirty="0"/>
              <a:t> может быть еще и формой представления итогов проекта или тематической недели.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3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388</Words>
  <Application>Microsoft Office PowerPoint</Application>
  <PresentationFormat>Экран (4:3)</PresentationFormat>
  <Paragraphs>91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Что такое лэпбук?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Зачем нужен лэпбук?</vt:lpstr>
      <vt:lpstr>Презентация PowerPoint</vt:lpstr>
      <vt:lpstr>С чего начать создание лэпбука? </vt:lpstr>
      <vt:lpstr>  Что нужно, чтобы сделать лэпбук? </vt:lpstr>
      <vt:lpstr>Презентация PowerPoint</vt:lpstr>
      <vt:lpstr>Презентация PowerPoint</vt:lpstr>
      <vt:lpstr>Презентация PowerPoint</vt:lpstr>
      <vt:lpstr>Лэпбук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Владелец</cp:lastModifiedBy>
  <cp:revision>41</cp:revision>
  <dcterms:created xsi:type="dcterms:W3CDTF">2013-07-29T17:42:42Z</dcterms:created>
  <dcterms:modified xsi:type="dcterms:W3CDTF">2017-06-16T04:19:56Z</dcterms:modified>
</cp:coreProperties>
</file>