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0011DBD4-4587-4E64-8671-3A5C86ABA822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E12DDCB0-4A87-4902-9996-0D6325604C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DBD4-4587-4E64-8671-3A5C86ABA822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DDCB0-4A87-4902-9996-0D6325604C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DBD4-4587-4E64-8671-3A5C86ABA822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DDCB0-4A87-4902-9996-0D6325604C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DBD4-4587-4E64-8671-3A5C86ABA822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DDCB0-4A87-4902-9996-0D6325604C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DBD4-4587-4E64-8671-3A5C86ABA822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DDCB0-4A87-4902-9996-0D6325604C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DBD4-4587-4E64-8671-3A5C86ABA822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DDCB0-4A87-4902-9996-0D6325604CE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DBD4-4587-4E64-8671-3A5C86ABA822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DDCB0-4A87-4902-9996-0D6325604CE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DBD4-4587-4E64-8671-3A5C86ABA822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DDCB0-4A87-4902-9996-0D6325604C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DBD4-4587-4E64-8671-3A5C86ABA822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DDCB0-4A87-4902-9996-0D6325604C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0011DBD4-4587-4E64-8671-3A5C86ABA822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E12DDCB0-4A87-4902-9996-0D6325604C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0011DBD4-4587-4E64-8671-3A5C86ABA822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E12DDCB0-4A87-4902-9996-0D6325604C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0011DBD4-4587-4E64-8671-3A5C86ABA822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E12DDCB0-4A87-4902-9996-0D6325604CE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797511"/>
            <a:ext cx="4572000" cy="2308324"/>
          </a:xfrm>
          <a:prstGeom prst="rect">
            <a:avLst/>
          </a:prstGeom>
          <a:ln w="57150">
            <a:solidFill>
              <a:schemeClr val="bg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just"/>
            <a:r>
              <a:rPr lang="ru-RU" i="1" u="sng" dirty="0"/>
              <a:t>Н</a:t>
            </a:r>
            <a:r>
              <a:rPr lang="ru-RU" i="1" u="sng" dirty="0" smtClean="0"/>
              <a:t>азвание статьи: </a:t>
            </a:r>
            <a:r>
              <a:rPr lang="ru-RU" i="1" dirty="0" smtClean="0"/>
              <a:t>Школьный музей: создаем историю вместе. </a:t>
            </a:r>
          </a:p>
          <a:p>
            <a:pPr algn="just"/>
            <a:r>
              <a:rPr lang="ru-RU" i="1" u="sng" dirty="0" smtClean="0"/>
              <a:t>МБОУ СОШ №197</a:t>
            </a:r>
          </a:p>
          <a:p>
            <a:pPr algn="just"/>
            <a:r>
              <a:rPr lang="ru-RU" i="1" u="sng" dirty="0" smtClean="0"/>
              <a:t>Выполнила: </a:t>
            </a:r>
            <a:r>
              <a:rPr lang="ru-RU" i="1" dirty="0" err="1" smtClean="0"/>
              <a:t>Сёмкина</a:t>
            </a:r>
            <a:r>
              <a:rPr lang="ru-RU" i="1" dirty="0" smtClean="0"/>
              <a:t> Елена Ивановна</a:t>
            </a:r>
          </a:p>
          <a:p>
            <a:pPr algn="just"/>
            <a:r>
              <a:rPr lang="ru-RU" i="1" dirty="0" smtClean="0"/>
              <a:t>(руководитель музея школы, учитель французского языка и истории)</a:t>
            </a:r>
          </a:p>
          <a:p>
            <a:pPr algn="just"/>
            <a:r>
              <a:rPr lang="ru-RU" i="1" u="sng" dirty="0" smtClean="0"/>
              <a:t>Контакты:  </a:t>
            </a:r>
            <a:r>
              <a:rPr lang="ru-RU" i="1" dirty="0" smtClean="0"/>
              <a:t>8-913-728-43-09</a:t>
            </a:r>
          </a:p>
          <a:p>
            <a:pPr algn="just"/>
            <a:r>
              <a:rPr lang="en-US" i="1" dirty="0" smtClean="0"/>
              <a:t>lenafra@narod</a:t>
            </a:r>
            <a:r>
              <a:rPr lang="en-US" i="1" dirty="0"/>
              <a:t>.</a:t>
            </a:r>
            <a:r>
              <a:rPr lang="en-US" i="1" dirty="0" smtClean="0"/>
              <a:t>ru</a:t>
            </a:r>
            <a:endParaRPr lang="ru-RU" i="1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3203848" y="5445224"/>
            <a:ext cx="2153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Новосибирск 2021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91515" y="4798893"/>
            <a:ext cx="4572000" cy="646331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r>
              <a:rPr lang="ru-RU" dirty="0" smtClean="0"/>
              <a:t>МКУ ДПО </a:t>
            </a:r>
            <a:r>
              <a:rPr lang="ru-RU" dirty="0" smtClean="0"/>
              <a:t>ГЦРО</a:t>
            </a:r>
          </a:p>
          <a:p>
            <a:r>
              <a:rPr lang="ru-RU" dirty="0" smtClean="0"/>
              <a:t>Департамент образования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921833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12976"/>
            <a:ext cx="190817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56992"/>
            <a:ext cx="3713163" cy="27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901" y="836712"/>
            <a:ext cx="3380928" cy="2253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68739" y="932636"/>
            <a:ext cx="39239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Вот молоко, например, наливали в махотку. Их было много разных в доме и во дворе. Скорее всего, они были куплены ещё до войны, следовательно, это было серийное производство. Их вид с незатейливым узором или без него придавал уют деревенскому жилищу.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56608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36912"/>
            <a:ext cx="4001972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7624" y="764704"/>
            <a:ext cx="6696744" cy="1600438"/>
          </a:xfrm>
          <a:prstGeom prst="rect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smtClean="0"/>
              <a:t>Материальное и духовное — части одного целого, и мне сложно однозначно выдвинуть что-то на первый план. Специфика музея заключается в том, что он обеспечивает возможность переживания культурно-исторического времени, накопления опыта общения с реалиями культуры, это самоценное образование, в рамках которого происходит осмысление и интерпретация культурного наследия с точки зрения сегодняшнего дня.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342374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3120008" cy="3120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321095"/>
            <a:ext cx="360040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79776" y="764704"/>
            <a:ext cx="4296816" cy="1477328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/>
              <a:t>Ш</a:t>
            </a:r>
            <a:r>
              <a:rPr lang="ru-RU" dirty="0" smtClean="0"/>
              <a:t>кола №197 Дзержинского района, города Новосибирска. Школа ещё так  молода, ведь 15 сентября 2019 года  она  только отпраздновала свой 30-летний юбилей.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0042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692696"/>
            <a:ext cx="4572000" cy="923330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r>
              <a:rPr lang="ru-RU" dirty="0" smtClean="0"/>
              <a:t>«…Музей-грандиозная памятная книга человечества»</a:t>
            </a:r>
          </a:p>
          <a:p>
            <a:r>
              <a:rPr lang="ru-RU" dirty="0" smtClean="0"/>
              <a:t>А.В. Луначарский»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4078287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668287"/>
            <a:ext cx="2255912" cy="22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067" y="1833934"/>
            <a:ext cx="1883098" cy="1883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22099" y="4201179"/>
            <a:ext cx="4572000" cy="1661993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just"/>
            <a:r>
              <a:rPr lang="ru-RU" dirty="0" smtClean="0"/>
              <a:t> </a:t>
            </a:r>
            <a:r>
              <a:rPr lang="ru-RU" sz="1400" dirty="0" smtClean="0"/>
              <a:t>Благодаря активной собирательской деятельности учителей и учащихся, а также жителей микрорайона музейная коллекция уголка пополнилась в полном объёме, что и привело к созданию содержательного школьного музея. В школе было найдено очень оригинальное решение по организации пространства, т.е. помещения   школьного музея.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667294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3290420" cy="4606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26305" y="2141323"/>
            <a:ext cx="4032448" cy="1354217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</a:t>
            </a:r>
            <a:r>
              <a:rPr lang="ru-RU" sz="1600" dirty="0" smtClean="0"/>
              <a:t>Музей средней общеобразовательной школы №197 был открыт 2 сентября 2009 года, имеет свидетельство о присвоении звания «Школьный музей исторического профиля».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924103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17350" y="3877749"/>
            <a:ext cx="3736528" cy="2031325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Наш музей совсем не большой, но состоит из пяти разделов, которые постоянно пополняются новыми экспонатами:</a:t>
            </a:r>
          </a:p>
          <a:p>
            <a:pPr algn="just"/>
            <a:r>
              <a:rPr lang="ru-RU" sz="1400" dirty="0" smtClean="0"/>
              <a:t> 1. Листая страницы истории </a:t>
            </a:r>
          </a:p>
          <a:p>
            <a:pPr algn="just"/>
            <a:r>
              <a:rPr lang="ru-RU" sz="1400" dirty="0" smtClean="0"/>
              <a:t>2.Мы - частичка города </a:t>
            </a:r>
          </a:p>
          <a:p>
            <a:pPr algn="just"/>
            <a:r>
              <a:rPr lang="ru-RU" sz="1400" dirty="0" smtClean="0"/>
              <a:t>3.Годы,  опалённые войной.</a:t>
            </a:r>
          </a:p>
          <a:p>
            <a:pPr algn="just"/>
            <a:r>
              <a:rPr lang="ru-RU" sz="1400" dirty="0" smtClean="0"/>
              <a:t>4.Имя твоё не забыто.</a:t>
            </a:r>
          </a:p>
          <a:p>
            <a:pPr algn="just"/>
            <a:r>
              <a:rPr lang="ru-RU" sz="1400" dirty="0" smtClean="0"/>
              <a:t>5. Гордость нашей школы.</a:t>
            </a:r>
            <a:endParaRPr lang="ru-RU" sz="1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61616"/>
            <a:ext cx="2433991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84769" y="548680"/>
            <a:ext cx="3021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Листая страницы истории 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791" y="943164"/>
            <a:ext cx="2111366" cy="2954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716" y="972939"/>
            <a:ext cx="3557797" cy="253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94954"/>
            <a:ext cx="3762673" cy="2691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5720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9061"/>
            <a:ext cx="4078287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24744"/>
            <a:ext cx="4060068" cy="2901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1147" y="620688"/>
            <a:ext cx="2933175" cy="369332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dirty="0" smtClean="0"/>
              <a:t>Годы</a:t>
            </a:r>
            <a:r>
              <a:rPr lang="ru-RU" dirty="0" smtClean="0"/>
              <a:t>, </a:t>
            </a:r>
            <a:r>
              <a:rPr lang="ru-RU" dirty="0" smtClean="0"/>
              <a:t>опалённые </a:t>
            </a:r>
            <a:r>
              <a:rPr lang="ru-RU" dirty="0" smtClean="0"/>
              <a:t>войной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3861048"/>
            <a:ext cx="4572000" cy="2062103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just"/>
            <a:r>
              <a:rPr lang="ru-RU" sz="1600" dirty="0" smtClean="0"/>
              <a:t>Материал накапливался, обрабатывался и использовался в учебной и внеклассной деятельности. Благодаря активной собирательской деятельности учителей и учащихся, а также жителей микрорайона музейная коллекция уголка пополнилась в полном объёме, что и привело к созданию содержательного школьного музея.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112376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11" y="823031"/>
            <a:ext cx="5218113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581" y="3717032"/>
            <a:ext cx="3724213" cy="264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90729" y="692696"/>
            <a:ext cx="3069174" cy="369332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i="1" dirty="0" smtClean="0"/>
              <a:t>Летопись школьных </a:t>
            </a:r>
            <a:r>
              <a:rPr lang="ru-RU" i="1" dirty="0" smtClean="0"/>
              <a:t>лет 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290382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4213225" cy="317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771" y="3356992"/>
            <a:ext cx="2252117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777" y="1412776"/>
            <a:ext cx="3956050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43808" y="908720"/>
            <a:ext cx="2755050" cy="369332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dirty="0" smtClean="0"/>
              <a:t>Гордость нашей </a:t>
            </a:r>
            <a:r>
              <a:rPr lang="ru-RU" dirty="0" smtClean="0"/>
              <a:t>школы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63888" y="4536352"/>
            <a:ext cx="4572000" cy="1477328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just"/>
            <a:r>
              <a:rPr lang="ru-RU" dirty="0" smtClean="0"/>
              <a:t>История школы – это и история района, и история нашего города, это и история всей страны. Здесь дети учатся понимать, что и они – часть истории нашей Родины.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0760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608" y="4005064"/>
            <a:ext cx="4332655" cy="2166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80663"/>
            <a:ext cx="4136314" cy="23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88970"/>
            <a:ext cx="3548387" cy="199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0" y="692696"/>
            <a:ext cx="3419872" cy="3077766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История нашей семьи ведёт своё начало из самого сердца России, из Тульской области, и детство моё частично проходило там, вблизи Куликова поля, Ясной поляны … Старинные названия тех окрестностей ещё в детстве «пахли» тайной и вызывали восхищение, как золото, покрытое патиной: Епифань, Монастырщина, Рождествено, </a:t>
            </a:r>
            <a:r>
              <a:rPr lang="ru-RU" dirty="0" smtClean="0"/>
              <a:t>Богородицк.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14714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88</TotalTime>
  <Words>445</Words>
  <Application>Microsoft Office PowerPoint</Application>
  <PresentationFormat>Экран (4:3)</PresentationFormat>
  <Paragraphs>29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Brush Script MT</vt:lpstr>
      <vt:lpstr>Constantia</vt:lpstr>
      <vt:lpstr>Franklin Gothic Book</vt:lpstr>
      <vt:lpstr>Rage Italic</vt:lpstr>
      <vt:lpstr>Кнопка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WorkHard</dc:creator>
  <cp:lastModifiedBy>KOPovstianova</cp:lastModifiedBy>
  <cp:revision>11</cp:revision>
  <dcterms:created xsi:type="dcterms:W3CDTF">2021-04-01T14:40:29Z</dcterms:created>
  <dcterms:modified xsi:type="dcterms:W3CDTF">2021-06-23T05:11:17Z</dcterms:modified>
</cp:coreProperties>
</file>