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80" r:id="rId8"/>
    <p:sldId id="261" r:id="rId9"/>
    <p:sldId id="262" r:id="rId10"/>
    <p:sldId id="281" r:id="rId11"/>
    <p:sldId id="263" r:id="rId12"/>
    <p:sldId id="264" r:id="rId13"/>
    <p:sldId id="282" r:id="rId14"/>
    <p:sldId id="265" r:id="rId15"/>
    <p:sldId id="266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91" r:id="rId36"/>
    <p:sldId id="278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infotables.ru/istoriya/113-operatsii-velikoj-otechestvennoj-vojny-kodovye-nazvaniya-desyat-stalinskikh-udarov-tablits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infotables.ru/istoriya/113-operatsii-velikoj-otechestvennoj-vojny-kodovye-nazvaniya-desyat-stalinskikh-udarov-tablits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8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5977"/>
            <a:ext cx="1873320" cy="254888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85" y="280423"/>
            <a:ext cx="1982039" cy="25135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7744" y="31866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4" y="264671"/>
            <a:ext cx="1828437" cy="2529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3713" y="2866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5" y="275115"/>
            <a:ext cx="1851635" cy="25963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53973" y="28042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00" y="3429000"/>
            <a:ext cx="1865239" cy="24994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5786" y="34290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32" y="3416357"/>
            <a:ext cx="1988175" cy="24994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17270" y="341189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42" y="3430300"/>
            <a:ext cx="1665413" cy="24981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022080" y="34367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4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5977"/>
            <a:ext cx="1873320" cy="254888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85" y="280423"/>
            <a:ext cx="1982039" cy="25135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7744" y="31866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4" y="264671"/>
            <a:ext cx="1828437" cy="2529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3713" y="2866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5" y="275115"/>
            <a:ext cx="1851635" cy="25963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53973" y="28042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540" y="28714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Г. К. Жуков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34837" y="2867034"/>
            <a:ext cx="21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А. М. Василевский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41574" y="2871436"/>
            <a:ext cx="182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И. С. Конев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50145" y="2924944"/>
            <a:ext cx="218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К. К. Рокоссовский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00" y="3429000"/>
            <a:ext cx="1865239" cy="24994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5786" y="34290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32" y="3416357"/>
            <a:ext cx="1988175" cy="24994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17270" y="341189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42" y="3430300"/>
            <a:ext cx="1665413" cy="24981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022080" y="34367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4752" y="6093296"/>
            <a:ext cx="217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Р. Я. Малиновский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98630" y="6093296"/>
            <a:ext cx="207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К. Тимошенко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109411" y="6101478"/>
            <a:ext cx="202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К. Е. Ворошилов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26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Имя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карте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города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2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2052228" cy="27363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8"/>
            <a:ext cx="2126662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100810" cy="27363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9682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4018" y="2732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92370" y="2858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447029"/>
            <a:ext cx="1884198" cy="27111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9681" y="344702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40" y="3447029"/>
            <a:ext cx="2012183" cy="27111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230644" y="34752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475221"/>
            <a:ext cx="2088232" cy="272862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350618" y="34752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2052228" cy="2736304"/>
          </a:xfrm>
        </p:spPr>
      </p:pic>
      <p:sp>
        <p:nvSpPr>
          <p:cNvPr id="5" name="TextBox 4"/>
          <p:cNvSpPr txBox="1"/>
          <p:nvPr/>
        </p:nvSpPr>
        <p:spPr>
          <a:xfrm>
            <a:off x="498712" y="30421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Н. Гастелло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8"/>
            <a:ext cx="2126662" cy="2736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8506" y="3056060"/>
            <a:ext cx="205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Ф. Н. Ивачев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100810" cy="2736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2240" y="3042185"/>
            <a:ext cx="202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А. И. </a:t>
            </a:r>
            <a:r>
              <a:rPr lang="ru-RU" b="1" dirty="0" err="1" smtClean="0"/>
              <a:t>Покрышкин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9682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4018" y="2732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92370" y="2858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447029"/>
            <a:ext cx="1884198" cy="27111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0280" y="6158181"/>
            <a:ext cx="212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Н. Лунин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99681" y="344702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40" y="3447029"/>
            <a:ext cx="2012183" cy="27111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230644" y="34752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1940" y="6158181"/>
            <a:ext cx="201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О. Жилина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475221"/>
            <a:ext cx="2088232" cy="272862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350618" y="34752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8480" y="62038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Б. </a:t>
            </a:r>
            <a:r>
              <a:rPr lang="ru-RU" b="1" dirty="0" err="1" smtClean="0"/>
              <a:t>Богатков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45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 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6187" y="2492896"/>
            <a:ext cx="24750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Города-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2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783316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4622"/>
            <a:ext cx="3747747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3810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8" y="1412776"/>
            <a:ext cx="3810000" cy="28575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58778"/>
            <a:ext cx="3779912" cy="2834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61048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018781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98239"/>
            <a:ext cx="3663926" cy="439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3"/>
          <a:stretch/>
        </p:blipFill>
        <p:spPr>
          <a:xfrm>
            <a:off x="2555776" y="1556792"/>
            <a:ext cx="3336032" cy="16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985816" cy="2424984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4" y="1556792"/>
            <a:ext cx="4098032" cy="3073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4269854" cy="28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Сражения 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Великой 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Отечественной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1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18212"/>
            <a:ext cx="3048000" cy="40640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5300"/>
            <a:ext cx="3275856" cy="2183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r="22976"/>
          <a:stretch/>
        </p:blipFill>
        <p:spPr>
          <a:xfrm>
            <a:off x="4831016" y="3850212"/>
            <a:ext cx="3299666" cy="28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9492"/>
            <a:ext cx="3548909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79308"/>
            <a:ext cx="3024336" cy="4537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0" y="4221088"/>
            <a:ext cx="3391024" cy="22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42083"/>
            <a:ext cx="3398637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"/>
          <a:stretch/>
        </p:blipFill>
        <p:spPr>
          <a:xfrm>
            <a:off x="5205876" y="1472011"/>
            <a:ext cx="3522748" cy="2533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76" y="4323469"/>
            <a:ext cx="3522748" cy="21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0"/>
          <a:stretch/>
        </p:blipFill>
        <p:spPr>
          <a:xfrm>
            <a:off x="5724128" y="307093"/>
            <a:ext cx="2987040" cy="356015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71364"/>
            <a:ext cx="4961359" cy="371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57092"/>
            <a:ext cx="3017912" cy="2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783316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4622"/>
            <a:ext cx="3747747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3810000" cy="30575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26514" y="260648"/>
            <a:ext cx="3268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Волгоград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8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Брест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8" y="1412776"/>
            <a:ext cx="3810000" cy="28575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58778"/>
            <a:ext cx="3779912" cy="2834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61048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Севастополь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018781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98239"/>
            <a:ext cx="3663926" cy="439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3"/>
          <a:stretch/>
        </p:blipFill>
        <p:spPr>
          <a:xfrm>
            <a:off x="2555776" y="1556792"/>
            <a:ext cx="3336032" cy="16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985816" cy="2424984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4" y="1556792"/>
            <a:ext cx="4098032" cy="3073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4269854" cy="28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3048000" cy="40640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421970"/>
            <a:ext cx="3337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Мурманск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5300"/>
            <a:ext cx="3275856" cy="2183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r="22976"/>
          <a:stretch/>
        </p:blipFill>
        <p:spPr>
          <a:xfrm>
            <a:off x="4831016" y="3850212"/>
            <a:ext cx="3299666" cy="28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9492"/>
            <a:ext cx="3548909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449656"/>
            <a:ext cx="3470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Ленинград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79308"/>
            <a:ext cx="3024336" cy="4537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0" y="4221088"/>
            <a:ext cx="3391024" cy="22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12500" cy="33843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7524" r="20667" b="7904"/>
          <a:stretch/>
        </p:blipFill>
        <p:spPr>
          <a:xfrm>
            <a:off x="5004048" y="973410"/>
            <a:ext cx="3968216" cy="5776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43719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42083"/>
            <a:ext cx="3398637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548680"/>
            <a:ext cx="3128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Смоленск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"/>
          <a:stretch/>
        </p:blipFill>
        <p:spPr>
          <a:xfrm>
            <a:off x="5205876" y="1472011"/>
            <a:ext cx="3522748" cy="2533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76" y="4323469"/>
            <a:ext cx="3522748" cy="21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0"/>
          <a:stretch/>
        </p:blipFill>
        <p:spPr>
          <a:xfrm>
            <a:off x="5724128" y="307093"/>
            <a:ext cx="2987040" cy="356015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5356" y="404664"/>
            <a:ext cx="1965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Керчь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71364"/>
            <a:ext cx="4961359" cy="371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57092"/>
            <a:ext cx="3017912" cy="2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тур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2386" y="2564904"/>
            <a:ext cx="375923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Песни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4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41277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свящвойна 1ми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704" y="156964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3039" y="141277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84168" y="141277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3" y="36450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17" y="36450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4168" y="36450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Песни Великой Отечественной войны – В землянке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58145" y="1569641"/>
            <a:ext cx="609600" cy="609600"/>
          </a:xfrm>
          <a:prstGeom prst="rect">
            <a:avLst/>
          </a:prstGeom>
        </p:spPr>
      </p:pic>
      <p:pic>
        <p:nvPicPr>
          <p:cNvPr id="10" name="Песни Великой Отечественной Войны – Смуглянк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04248" y="1569641"/>
            <a:ext cx="609600" cy="609600"/>
          </a:xfrm>
          <a:prstGeom prst="rect">
            <a:avLst/>
          </a:prstGeom>
        </p:spPr>
      </p:pic>
      <p:pic>
        <p:nvPicPr>
          <p:cNvPr id="11" name="Песни Великой Отечественной войны. Жульженко – Синий платочек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704" y="3804351"/>
            <a:ext cx="609600" cy="609600"/>
          </a:xfrm>
          <a:prstGeom prst="rect">
            <a:avLst/>
          </a:prstGeom>
        </p:spPr>
      </p:pic>
      <p:pic>
        <p:nvPicPr>
          <p:cNvPr id="12" name="Шишков Сергей - Первым делом самолеты  (audiopoisk.com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58145" y="3801889"/>
            <a:ext cx="609600" cy="609600"/>
          </a:xfrm>
          <a:prstGeom prst="rect">
            <a:avLst/>
          </a:prstGeom>
        </p:spPr>
      </p:pic>
      <p:pic>
        <p:nvPicPr>
          <p:cNvPr id="13" name="Песни Великой Отечественной Войны – День Победы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23573" y="380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тур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276872"/>
            <a:ext cx="432041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Награды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2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16" y="3854251"/>
            <a:ext cx="2721515" cy="2708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2047"/>
            <a:ext cx="2604575" cy="2708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76776F"/>
              </a:clrFrom>
              <a:clrTo>
                <a:srgbClr val="7677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69" y="726134"/>
            <a:ext cx="2839508" cy="2740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FFFE"/>
              </a:clrFrom>
              <a:clrTo>
                <a:srgbClr val="7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57501"/>
            <a:ext cx="2577833" cy="270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5759" r="15636" b="10646"/>
          <a:stretch/>
        </p:blipFill>
        <p:spPr>
          <a:xfrm>
            <a:off x="179512" y="757500"/>
            <a:ext cx="2898570" cy="270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7794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72613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769" y="72613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4559" y="38261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0228" y="38261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24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16" y="3854251"/>
            <a:ext cx="2721515" cy="2708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2047"/>
            <a:ext cx="2604575" cy="2708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76776F"/>
              </a:clrFrom>
              <a:clrTo>
                <a:srgbClr val="7677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69" y="726134"/>
            <a:ext cx="2839508" cy="2740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FFFE"/>
              </a:clrFrom>
              <a:clrTo>
                <a:srgbClr val="7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57501"/>
            <a:ext cx="2577833" cy="270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5759" r="15636" b="10646"/>
          <a:stretch/>
        </p:blipFill>
        <p:spPr>
          <a:xfrm>
            <a:off x="179512" y="757500"/>
            <a:ext cx="2898570" cy="270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7794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72613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769" y="72613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38261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0228" y="38261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340768"/>
            <a:ext cx="30235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Суворова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2693" y="1340768"/>
            <a:ext cx="28337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Кутузова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53689" y="1340768"/>
            <a:ext cx="32132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Нахимова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7745" y="3924954"/>
            <a:ext cx="39319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Александра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Невского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00040" y="3878364"/>
            <a:ext cx="45678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Богдана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Хмельницкого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2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4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Вписать события войны в таблицу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069147"/>
              </p:ext>
            </p:extLst>
          </p:nvPr>
        </p:nvGraphicFramePr>
        <p:xfrm>
          <a:off x="971600" y="1268761"/>
          <a:ext cx="7200799" cy="5040558"/>
        </p:xfrm>
        <a:graphic>
          <a:graphicData uri="http://schemas.openxmlformats.org/drawingml/2006/table">
            <a:tbl>
              <a:tblPr firstRow="1" firstCol="1" bandRow="1"/>
              <a:tblGrid>
                <a:gridCol w="1405268"/>
                <a:gridCol w="3762515"/>
                <a:gridCol w="2033016"/>
              </a:tblGrid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Операции войны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События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Барбаросса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Военная компания Германии против СССР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22.06.1941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Тайфун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Сентябрь-декабрь 1941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 ноября 1942 – 2 февраля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Кольцо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января – 2 февраля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Искра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12-30 января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Цитадель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Весна –лето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Кутузов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июля – 18 августа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Багратион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 июня - 28 июля 1944 года</a:t>
                      </a:r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8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Вписать события войны в таблицу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388290"/>
              </p:ext>
            </p:extLst>
          </p:nvPr>
        </p:nvGraphicFramePr>
        <p:xfrm>
          <a:off x="971600" y="1268761"/>
          <a:ext cx="7200799" cy="5139634"/>
        </p:xfrm>
        <a:graphic>
          <a:graphicData uri="http://schemas.openxmlformats.org/drawingml/2006/table">
            <a:tbl>
              <a:tblPr firstRow="1" firstCol="1" bandRow="1"/>
              <a:tblGrid>
                <a:gridCol w="1405268"/>
                <a:gridCol w="3762515"/>
                <a:gridCol w="2033016"/>
              </a:tblGrid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Операции войны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События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Барбаросса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Военная компания Германии против СССР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22.06.1941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Тайфун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Немецкая операция, целью которой был захват и уничтожение Москвы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Сентябрь-декабрь 1941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Контрнаступление Советских войск в ходе Сталинградской битвы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 ноября 1942 – 2 февраля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Кольцо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Окружение и уничтожение остатков фашистских войск во главе с фельдмаршалом Паулюсом в ходе Сталинградской битвы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января – 2 февраля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Искра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Прорыв блокады Ленинграда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12-30 января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Цитадель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План немецкого Генштаба, направленный на выравнивание положения после начала коренного перелома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Весна –лето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Кутузов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Курская битва и наступление по всему фронту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июля – 18 августа 1943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Багратион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Освобождение Белоруссии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3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 июня - 28 июля 1944 года</a:t>
                      </a:r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5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История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карте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0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0" b="58150"/>
          <a:stretch/>
        </p:blipFill>
        <p:spPr>
          <a:xfrm>
            <a:off x="467544" y="260648"/>
            <a:ext cx="2338364" cy="3763152"/>
          </a:xfrm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7" r="61239"/>
          <a:stretch/>
        </p:blipFill>
        <p:spPr>
          <a:xfrm>
            <a:off x="519381" y="4333746"/>
            <a:ext cx="2735302" cy="22681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414908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3" b="-1"/>
          <a:stretch/>
        </p:blipFill>
        <p:spPr>
          <a:xfrm>
            <a:off x="3131840" y="400963"/>
            <a:ext cx="5699672" cy="24519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63978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53" y="3368183"/>
            <a:ext cx="4275559" cy="30317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134216" y="33154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8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0" b="58150"/>
          <a:stretch/>
        </p:blipFill>
        <p:spPr>
          <a:xfrm>
            <a:off x="467544" y="260648"/>
            <a:ext cx="2338364" cy="3763152"/>
          </a:xfrm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7" r="61239"/>
          <a:stretch/>
        </p:blipFill>
        <p:spPr>
          <a:xfrm>
            <a:off x="519381" y="4333746"/>
            <a:ext cx="2735302" cy="22681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414908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277" y="1613857"/>
            <a:ext cx="2252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Курская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битва</a:t>
            </a:r>
            <a:endParaRPr lang="ru-RU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0725" y="4600933"/>
            <a:ext cx="28729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Прорыв </a:t>
            </a:r>
          </a:p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блокады </a:t>
            </a:r>
          </a:p>
          <a:p>
            <a:pPr algn="ctr"/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Ленинграда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3" b="-1"/>
          <a:stretch/>
        </p:blipFill>
        <p:spPr>
          <a:xfrm>
            <a:off x="3131840" y="400963"/>
            <a:ext cx="5699672" cy="24519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63978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25540" y="650305"/>
            <a:ext cx="431227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Ликвидация </a:t>
            </a:r>
          </a:p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окруженной группировки </a:t>
            </a:r>
          </a:p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немецко-фашистских </a:t>
            </a:r>
          </a:p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войск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53" y="3368183"/>
            <a:ext cx="4275559" cy="30317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134216" y="33154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21269" y="4472245"/>
            <a:ext cx="5432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Контрнаступление </a:t>
            </a:r>
          </a:p>
          <a:p>
            <a:pPr algn="ctr"/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 Москвой</a:t>
            </a:r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0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Полководцы </a:t>
            </a:r>
          </a:p>
          <a:p>
            <a:pPr marL="0" indent="0" algn="ctr">
              <a:buNone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3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390</Words>
  <Application>Microsoft Office PowerPoint</Application>
  <PresentationFormat>Экран (4:3)</PresentationFormat>
  <Paragraphs>183</Paragraphs>
  <Slides>37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1 тур</vt:lpstr>
      <vt:lpstr>Презентация PowerPoint</vt:lpstr>
      <vt:lpstr>Вписать события войны в таблицу</vt:lpstr>
      <vt:lpstr>Вписать события войны в таблицу</vt:lpstr>
      <vt:lpstr>2 тур</vt:lpstr>
      <vt:lpstr>Презентация PowerPoint</vt:lpstr>
      <vt:lpstr>Презентация PowerPoint</vt:lpstr>
      <vt:lpstr>3 тур</vt:lpstr>
      <vt:lpstr>Презентация PowerPoint</vt:lpstr>
      <vt:lpstr>Презентация PowerPoint</vt:lpstr>
      <vt:lpstr>4 тур</vt:lpstr>
      <vt:lpstr>Презентация PowerPoint</vt:lpstr>
      <vt:lpstr>Презентация PowerPoint</vt:lpstr>
      <vt:lpstr>5 тур</vt:lpstr>
      <vt:lpstr>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</vt:lpstr>
      <vt:lpstr>Брест</vt:lpstr>
      <vt:lpstr>Севастополь</vt:lpstr>
      <vt:lpstr>Москва</vt:lpstr>
      <vt:lpstr>Презентация PowerPoint</vt:lpstr>
      <vt:lpstr>Презентация PowerPoint</vt:lpstr>
      <vt:lpstr>Презентация PowerPoint</vt:lpstr>
      <vt:lpstr>Презентация PowerPoint</vt:lpstr>
      <vt:lpstr>6 тур</vt:lpstr>
      <vt:lpstr>Презентация PowerPoint</vt:lpstr>
      <vt:lpstr>7 тур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</dc:creator>
  <cp:lastModifiedBy>User</cp:lastModifiedBy>
  <cp:revision>30</cp:revision>
  <dcterms:created xsi:type="dcterms:W3CDTF">2015-03-10T15:13:32Z</dcterms:created>
  <dcterms:modified xsi:type="dcterms:W3CDTF">2015-03-19T05:04:46Z</dcterms:modified>
</cp:coreProperties>
</file>